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3" r:id="rId4"/>
    <p:sldId id="270" r:id="rId5"/>
    <p:sldId id="265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966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E625DB8-E3AF-46E7-8B05-E968B6808A4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939EADF-667B-4B0E-898A-6C998F9AF25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5DB8-E3AF-46E7-8B05-E968B6808A4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EADF-667B-4B0E-898A-6C998F9AF25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5DB8-E3AF-46E7-8B05-E968B6808A4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EADF-667B-4B0E-898A-6C998F9AF25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5DB8-E3AF-46E7-8B05-E968B6808A4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EADF-667B-4B0E-898A-6C998F9AF25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5DB8-E3AF-46E7-8B05-E968B6808A4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EADF-667B-4B0E-898A-6C998F9AF25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5DB8-E3AF-46E7-8B05-E968B6808A4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EADF-667B-4B0E-898A-6C998F9AF25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5DB8-E3AF-46E7-8B05-E968B6808A4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EADF-667B-4B0E-898A-6C998F9AF25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5DB8-E3AF-46E7-8B05-E968B6808A4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EADF-667B-4B0E-898A-6C998F9AF25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5DB8-E3AF-46E7-8B05-E968B6808A4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EADF-667B-4B0E-898A-6C998F9AF25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E625DB8-E3AF-46E7-8B05-E968B6808A4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939EADF-667B-4B0E-898A-6C998F9AF25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E625DB8-E3AF-46E7-8B05-E968B6808A4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939EADF-667B-4B0E-898A-6C998F9AF25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E625DB8-E3AF-46E7-8B05-E968B6808A4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939EADF-667B-4B0E-898A-6C998F9AF25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ngaroo.com.u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kangaroo.com.u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kangaroo.com.u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kangaroo.com.u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kangaroo.com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7270576" cy="204365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математичний</a:t>
            </a:r>
            <a:r>
              <a:rPr lang="ru-RU" dirty="0" smtClean="0"/>
              <a:t> конкурс</a:t>
            </a:r>
            <a:br>
              <a:rPr lang="ru-RU" dirty="0" smtClean="0"/>
            </a:br>
            <a:r>
              <a:rPr lang="ru-RU" dirty="0" smtClean="0"/>
              <a:t>«Кенгуру 2021 – 2022»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29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5" t="6337" r="16021" b="4804"/>
          <a:stretch/>
        </p:blipFill>
        <p:spPr bwMode="auto">
          <a:xfrm>
            <a:off x="2555777" y="600277"/>
            <a:ext cx="4104456" cy="567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0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620689"/>
            <a:ext cx="6624736" cy="792088"/>
          </a:xfrm>
        </p:spPr>
        <p:txBody>
          <a:bodyPr>
            <a:normAutofit/>
          </a:bodyPr>
          <a:lstStyle/>
          <a:p>
            <a:r>
              <a:rPr lang="uk-UA" sz="2400" dirty="0"/>
              <a:t>Проведення конкурсу. </a:t>
            </a:r>
            <a:r>
              <a:rPr lang="uk-UA" sz="2400" dirty="0" smtClean="0"/>
              <a:t>Реєстрація.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628800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</a:t>
            </a:r>
            <a:r>
              <a:rPr lang="ru-RU" sz="2000" dirty="0" err="1"/>
              <a:t>участі</a:t>
            </a:r>
            <a:r>
              <a:rPr lang="ru-RU" sz="2000" dirty="0"/>
              <a:t> в </a:t>
            </a:r>
            <a:r>
              <a:rPr lang="ru-RU" sz="2000" dirty="0" err="1"/>
              <a:t>конкурсі</a:t>
            </a:r>
            <a:r>
              <a:rPr lang="ru-RU" sz="2000" dirty="0"/>
              <a:t> </a:t>
            </a:r>
            <a:r>
              <a:rPr lang="ru-RU" sz="2000" dirty="0" err="1"/>
              <a:t>учень</a:t>
            </a:r>
            <a:r>
              <a:rPr lang="ru-RU" sz="2000" dirty="0"/>
              <a:t> повинен </a:t>
            </a:r>
            <a:r>
              <a:rPr lang="ru-RU" sz="2000" dirty="0" err="1"/>
              <a:t>зареєструватися</a:t>
            </a:r>
            <a:r>
              <a:rPr lang="ru-RU" sz="2000" dirty="0"/>
              <a:t> у координатора конкурсу в </a:t>
            </a:r>
            <a:r>
              <a:rPr lang="ru-RU" sz="2000" dirty="0" err="1"/>
              <a:t>своєму</a:t>
            </a:r>
            <a:r>
              <a:rPr lang="ru-RU" sz="2000" dirty="0"/>
              <a:t> </a:t>
            </a:r>
            <a:r>
              <a:rPr lang="ru-RU" sz="2000" dirty="0" err="1"/>
              <a:t>навчальному</a:t>
            </a:r>
            <a:r>
              <a:rPr lang="ru-RU" sz="2000" dirty="0"/>
              <a:t> </a:t>
            </a:r>
            <a:r>
              <a:rPr lang="ru-RU" sz="2000" dirty="0" err="1" smtClean="0"/>
              <a:t>закладі</a:t>
            </a:r>
            <a:endParaRPr lang="en-US" sz="2000" dirty="0" smtClean="0"/>
          </a:p>
          <a:p>
            <a:endParaRPr lang="ru-RU" sz="2000" dirty="0"/>
          </a:p>
          <a:p>
            <a:r>
              <a:rPr lang="ru-RU" sz="2000" dirty="0"/>
              <a:t>Лише </a:t>
            </a:r>
            <a:r>
              <a:rPr lang="ru-RU" sz="2000" dirty="0" err="1"/>
              <a:t>визначена</a:t>
            </a:r>
            <a:r>
              <a:rPr lang="ru-RU" sz="2000" dirty="0"/>
              <a:t> особа в </a:t>
            </a:r>
            <a:r>
              <a:rPr lang="ru-RU" sz="2000" dirty="0" err="1"/>
              <a:t>навчальному</a:t>
            </a:r>
            <a:r>
              <a:rPr lang="ru-RU" sz="2000" dirty="0"/>
              <a:t> </a:t>
            </a:r>
            <a:r>
              <a:rPr lang="ru-RU" sz="2000" dirty="0" err="1"/>
              <a:t>закладі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отримує</a:t>
            </a:r>
            <a:r>
              <a:rPr lang="ru-RU" sz="2000" dirty="0"/>
              <a:t> статус координатора по </a:t>
            </a:r>
            <a:r>
              <a:rPr lang="ru-RU" sz="2000" dirty="0" err="1"/>
              <a:t>навчальному</a:t>
            </a:r>
            <a:r>
              <a:rPr lang="ru-RU" sz="2000" dirty="0"/>
              <a:t> закладу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об'єднання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закладів</a:t>
            </a:r>
            <a:r>
              <a:rPr lang="ru-RU" sz="2000" dirty="0"/>
              <a:t> </a:t>
            </a:r>
            <a:r>
              <a:rPr lang="ru-RU" sz="2000" dirty="0" err="1"/>
              <a:t>заповнює</a:t>
            </a:r>
            <a:r>
              <a:rPr lang="ru-RU" sz="2000" dirty="0"/>
              <a:t> заявку на участь на </a:t>
            </a:r>
            <a:r>
              <a:rPr lang="ru-RU" sz="2000" dirty="0" err="1"/>
              <a:t>сайті</a:t>
            </a:r>
            <a:r>
              <a:rPr lang="ru-RU" sz="2000" dirty="0"/>
              <a:t> конкурсу та </a:t>
            </a:r>
            <a:r>
              <a:rPr lang="ru-RU" sz="2000" dirty="0" err="1"/>
              <a:t>долучає</a:t>
            </a:r>
            <a:r>
              <a:rPr lang="ru-RU" sz="2000" dirty="0"/>
              <a:t> </a:t>
            </a:r>
            <a:r>
              <a:rPr lang="ru-RU" sz="2000" dirty="0" err="1"/>
              <a:t>оплачену</a:t>
            </a:r>
            <a:r>
              <a:rPr lang="ru-RU" sz="2000" dirty="0"/>
              <a:t> </a:t>
            </a:r>
            <a:r>
              <a:rPr lang="ru-RU" sz="2000" dirty="0" err="1" smtClean="0"/>
              <a:t>квитанцію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сканованому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сфотографованому</a:t>
            </a:r>
            <a:r>
              <a:rPr lang="ru-RU" sz="2000" dirty="0"/>
              <a:t> </a:t>
            </a:r>
            <a:r>
              <a:rPr lang="ru-RU" sz="2000" dirty="0" err="1"/>
              <a:t>вигляді</a:t>
            </a:r>
            <a:r>
              <a:rPr lang="ru-RU" sz="2000" dirty="0"/>
              <a:t>.</a:t>
            </a:r>
            <a:endParaRPr lang="uk-UA" sz="2000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5733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04" y="908720"/>
            <a:ext cx="6624736" cy="792088"/>
          </a:xfrm>
        </p:spPr>
        <p:txBody>
          <a:bodyPr>
            <a:normAutofit/>
          </a:bodyPr>
          <a:lstStyle/>
          <a:p>
            <a:r>
              <a:rPr lang="uk-UA" sz="2400" dirty="0"/>
              <a:t>Проведення конкурсу. </a:t>
            </a:r>
            <a:r>
              <a:rPr lang="uk-UA" sz="2400" dirty="0" smtClean="0"/>
              <a:t>Реєстрація.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420888"/>
            <a:ext cx="6196405" cy="3456384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Реєстрація на сайті </a:t>
            </a:r>
            <a:r>
              <a:rPr lang="en-US" dirty="0" smtClean="0">
                <a:hlinkClick r:id="rId2"/>
              </a:rPr>
              <a:t>www.kangaroo.com.ua</a:t>
            </a:r>
            <a:r>
              <a:rPr lang="en-US" dirty="0" smtClean="0"/>
              <a:t> </a:t>
            </a:r>
          </a:p>
          <a:p>
            <a:r>
              <a:rPr lang="uk-UA" dirty="0" smtClean="0"/>
              <a:t>Реєстрація в обласного координатора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err="1" smtClean="0"/>
              <a:t>Гопаченко</a:t>
            </a:r>
            <a:r>
              <a:rPr lang="uk-UA" dirty="0" smtClean="0"/>
              <a:t> Василь Васильович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Мухіна Оксана Миколаївна</a:t>
            </a:r>
          </a:p>
          <a:p>
            <a:pPr marL="0" indent="0">
              <a:buNone/>
            </a:pPr>
            <a:r>
              <a:rPr lang="uk-UA" dirty="0" smtClean="0"/>
              <a:t>(Тел. 095 05187 56, 063 2362119)</a:t>
            </a:r>
          </a:p>
          <a:p>
            <a:pPr marL="0" indent="0">
              <a:buNone/>
            </a:pPr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700808"/>
            <a:ext cx="37565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200" dirty="0" smtClean="0"/>
              <a:t>до</a:t>
            </a:r>
            <a:r>
              <a:rPr lang="ru-RU" sz="2200" dirty="0" smtClean="0"/>
              <a:t> </a:t>
            </a:r>
            <a:r>
              <a:rPr lang="ru-RU" sz="2200" dirty="0"/>
              <a:t>18 лютого </a:t>
            </a:r>
            <a:r>
              <a:rPr lang="en-US" sz="2200" dirty="0" smtClean="0"/>
              <a:t> </a:t>
            </a:r>
            <a:r>
              <a:rPr lang="ru-RU" sz="2200" dirty="0" smtClean="0"/>
              <a:t>2022 </a:t>
            </a:r>
            <a:r>
              <a:rPr lang="ru-RU" sz="2200" dirty="0"/>
              <a:t>року 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9103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26315"/>
            <a:ext cx="6965245" cy="1202485"/>
          </a:xfrm>
        </p:spPr>
        <p:txBody>
          <a:bodyPr>
            <a:normAutofit/>
          </a:bodyPr>
          <a:lstStyle/>
          <a:p>
            <a:r>
              <a:rPr lang="uk-UA" sz="3600" dirty="0"/>
              <a:t>Реєстрація на сайті </a:t>
            </a:r>
            <a:r>
              <a:rPr lang="en-US" sz="3600" dirty="0">
                <a:hlinkClick r:id="rId2"/>
              </a:rPr>
              <a:t>www.kangaroo.com.ua</a:t>
            </a:r>
            <a:r>
              <a:rPr lang="en-US" sz="36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6196405" cy="43204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Крок 1. </a:t>
            </a:r>
          </a:p>
          <a:p>
            <a:endParaRPr lang="uk-UA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27584" y="1571222"/>
            <a:ext cx="7560840" cy="4738097"/>
            <a:chOff x="683568" y="1571222"/>
            <a:chExt cx="7785518" cy="473809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4" r="13275" b="19011"/>
            <a:stretch/>
          </p:blipFill>
          <p:spPr bwMode="auto">
            <a:xfrm>
              <a:off x="683568" y="1571222"/>
              <a:ext cx="7785518" cy="473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Стрелка вправо 3"/>
            <p:cNvSpPr/>
            <p:nvPr/>
          </p:nvSpPr>
          <p:spPr>
            <a:xfrm rot="10800000">
              <a:off x="2558618" y="3284984"/>
              <a:ext cx="864096" cy="288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4296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455" y="620688"/>
            <a:ext cx="6965245" cy="595194"/>
          </a:xfrm>
        </p:spPr>
        <p:txBody>
          <a:bodyPr>
            <a:normAutofit/>
          </a:bodyPr>
          <a:lstStyle/>
          <a:p>
            <a:r>
              <a:rPr lang="uk-UA" sz="2800" dirty="0"/>
              <a:t>Реєстрація на сайті </a:t>
            </a:r>
            <a:r>
              <a:rPr lang="en-US" sz="2800" dirty="0">
                <a:hlinkClick r:id="rId2"/>
              </a:rPr>
              <a:t>www.kangaroo.com.ua</a:t>
            </a:r>
            <a:r>
              <a:rPr lang="en-US" sz="2800" dirty="0"/>
              <a:t> </a:t>
            </a:r>
            <a:endParaRPr lang="uk-UA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9" r="7052"/>
          <a:stretch/>
        </p:blipFill>
        <p:spPr bwMode="auto">
          <a:xfrm>
            <a:off x="818331" y="1458709"/>
            <a:ext cx="7498085" cy="479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6338" y="1026198"/>
            <a:ext cx="138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uk-UA" sz="2400" dirty="0">
                <a:solidFill>
                  <a:prstClr val="black"/>
                </a:solidFill>
              </a:rPr>
              <a:t>Крок </a:t>
            </a:r>
            <a:r>
              <a:rPr lang="en-US" sz="2400" dirty="0" smtClean="0">
                <a:solidFill>
                  <a:prstClr val="black"/>
                </a:solidFill>
              </a:rPr>
              <a:t>2</a:t>
            </a:r>
            <a:endParaRPr lang="uk-U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500" y="692696"/>
            <a:ext cx="6965245" cy="1202485"/>
          </a:xfrm>
        </p:spPr>
        <p:txBody>
          <a:bodyPr>
            <a:normAutofit/>
          </a:bodyPr>
          <a:lstStyle/>
          <a:p>
            <a:r>
              <a:rPr lang="uk-UA" sz="2800" dirty="0"/>
              <a:t>Реєстрація на сайті </a:t>
            </a:r>
            <a:r>
              <a:rPr lang="en-US" sz="2800" dirty="0">
                <a:hlinkClick r:id="rId2"/>
              </a:rPr>
              <a:t>www.kangaroo.com.ua</a:t>
            </a:r>
            <a:r>
              <a:rPr lang="en-US" sz="2800" dirty="0"/>
              <a:t> 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6196405" cy="3603812"/>
          </a:xfrm>
        </p:spPr>
        <p:txBody>
          <a:bodyPr/>
          <a:lstStyle/>
          <a:p>
            <a:r>
              <a:rPr lang="uk-UA" dirty="0" smtClean="0"/>
              <a:t>Крок 3.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94" r="3624"/>
          <a:stretch/>
        </p:blipFill>
        <p:spPr bwMode="auto">
          <a:xfrm>
            <a:off x="1115616" y="1927799"/>
            <a:ext cx="6768752" cy="41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8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980" y="692696"/>
            <a:ext cx="6965245" cy="1202485"/>
          </a:xfrm>
        </p:spPr>
        <p:txBody>
          <a:bodyPr>
            <a:normAutofit/>
          </a:bodyPr>
          <a:lstStyle/>
          <a:p>
            <a:r>
              <a:rPr lang="uk-UA" sz="2800" dirty="0"/>
              <a:t>Реєстрація на сайті </a:t>
            </a:r>
            <a:r>
              <a:rPr lang="en-US" sz="2800" dirty="0">
                <a:hlinkClick r:id="rId2"/>
              </a:rPr>
              <a:t>www.kangaroo.com.ua</a:t>
            </a:r>
            <a:r>
              <a:rPr lang="en-US" sz="2800" dirty="0"/>
              <a:t> 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1904" y="1556792"/>
            <a:ext cx="6196405" cy="3603812"/>
          </a:xfrm>
        </p:spPr>
        <p:txBody>
          <a:bodyPr/>
          <a:lstStyle/>
          <a:p>
            <a:r>
              <a:rPr lang="uk-UA" dirty="0" smtClean="0"/>
              <a:t>Крок 4. Перевірка реєстрації</a:t>
            </a: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7" r="16654" b="21304"/>
          <a:stretch/>
        </p:blipFill>
        <p:spPr bwMode="auto">
          <a:xfrm>
            <a:off x="755576" y="2036605"/>
            <a:ext cx="7524328" cy="40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87503"/>
            <a:ext cx="8651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8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250</TotalTime>
  <Words>121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Міжнародний математичний конкурс «Кенгуру 2021 – 2022»</vt:lpstr>
      <vt:lpstr>Презентация PowerPoint</vt:lpstr>
      <vt:lpstr>Проведення конкурсу. Реєстрація.</vt:lpstr>
      <vt:lpstr>Проведення конкурсу. Реєстрація.</vt:lpstr>
      <vt:lpstr>Реєстрація на сайті www.kangaroo.com.ua </vt:lpstr>
      <vt:lpstr>Реєстрація на сайті www.kangaroo.com.ua </vt:lpstr>
      <vt:lpstr>Реєстрація на сайті www.kangaroo.com.ua </vt:lpstr>
      <vt:lpstr>Реєстрація на сайті www.kangaroo.com.ua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Міжнародний математичний конкурс «Кенгуру 2021 – 2022»</dc:title>
  <dc:creator>ASD</dc:creator>
  <cp:lastModifiedBy>TOM</cp:lastModifiedBy>
  <cp:revision>18</cp:revision>
  <dcterms:created xsi:type="dcterms:W3CDTF">2021-10-12T08:15:48Z</dcterms:created>
  <dcterms:modified xsi:type="dcterms:W3CDTF">2022-01-31T11:09:01Z</dcterms:modified>
</cp:coreProperties>
</file>